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5"/>
  </p:notesMasterIdLst>
  <p:sldIdLst>
    <p:sldId id="256" r:id="rId4"/>
  </p:sldIdLst>
  <p:sldSz cx="32399288" cy="43205400"/>
  <p:notesSz cx="6858000" cy="90646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1pPr>
    <a:lvl2pPr marL="655638" indent="349250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2pPr>
    <a:lvl3pPr marL="1316038" indent="69373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3pPr>
    <a:lvl4pPr marL="1976438" indent="1039813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4pPr>
    <a:lvl5pPr marL="2636838" indent="13858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04900"/>
    <a:srgbClr val="FF9503"/>
    <a:srgbClr val="080808"/>
    <a:srgbClr val="E5CF9C"/>
    <a:srgbClr val="FF9103"/>
    <a:srgbClr val="D2BD89"/>
    <a:srgbClr val="393D41"/>
    <a:srgbClr val="9A8756"/>
    <a:srgbClr val="989A9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2382" y="-144"/>
      </p:cViewPr>
      <p:guideLst>
        <p:guide orient="horz" pos="4663"/>
        <p:guide orient="horz" pos="26623"/>
        <p:guide pos="322"/>
        <p:guide pos="4971"/>
        <p:guide pos="5343"/>
        <p:guide pos="9985"/>
        <p:guide pos="10357"/>
        <p:guide pos="14999"/>
        <p:guide pos="15382"/>
        <p:guide pos="20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2752" y="-120"/>
      </p:cViewPr>
      <p:guideLst>
        <p:guide orient="horz" pos="2855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54238" y="679450"/>
            <a:ext cx="2549525" cy="3398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05300"/>
            <a:ext cx="5486400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053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106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D353AAD-CB41-4A5A-85BE-42232C111CB9}" type="slidenum">
              <a:rPr lang="en-US" altLang="pt-PT"/>
              <a:pPr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655638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1316038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976438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2636838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3300161" algn="l" defTabSz="13200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960194" algn="l" defTabSz="13200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620224" algn="l" defTabSz="13200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280257" algn="l" defTabSz="13200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18DD2-629F-42B9-9FA8-371CEEBC99F9}" type="slidenum">
              <a:rPr lang="en-US" altLang="pt-PT"/>
              <a:pPr/>
              <a:t>1</a:t>
            </a:fld>
            <a:endParaRPr lang="en-US" altLang="pt-P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alt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36" y="13420430"/>
            <a:ext cx="27540020" cy="92636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268" y="24484313"/>
            <a:ext cx="22680752" cy="11038879"/>
          </a:xfrm>
        </p:spPr>
        <p:txBody>
          <a:bodyPr/>
          <a:lstStyle>
            <a:lvl1pPr marL="0" indent="0" algn="ctr">
              <a:buNone/>
              <a:defRPr/>
            </a:lvl1pPr>
            <a:lvl2pPr marL="593964" indent="0" algn="ctr">
              <a:buNone/>
              <a:defRPr/>
            </a:lvl2pPr>
            <a:lvl3pPr marL="1187926" indent="0" algn="ctr">
              <a:buNone/>
              <a:defRPr/>
            </a:lvl3pPr>
            <a:lvl4pPr marL="1781889" indent="0" algn="ctr">
              <a:buNone/>
              <a:defRPr/>
            </a:lvl4pPr>
            <a:lvl5pPr marL="2375853" indent="0" algn="ctr">
              <a:buNone/>
              <a:defRPr/>
            </a:lvl5pPr>
            <a:lvl6pPr marL="2969815" indent="0" algn="ctr">
              <a:buNone/>
              <a:defRPr/>
            </a:lvl6pPr>
            <a:lvl7pPr marL="3563779" indent="0" algn="ctr">
              <a:buNone/>
              <a:defRPr/>
            </a:lvl7pPr>
            <a:lvl8pPr marL="4157740" indent="0" algn="ctr">
              <a:buNone/>
              <a:defRPr/>
            </a:lvl8pPr>
            <a:lvl9pPr marL="475170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71351" y="1672086"/>
            <a:ext cx="7785767" cy="40592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490" y="1672086"/>
            <a:ext cx="23208865" cy="40592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36" y="13420430"/>
            <a:ext cx="27540020" cy="92636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268" y="24484313"/>
            <a:ext cx="22680752" cy="11038879"/>
          </a:xfrm>
        </p:spPr>
        <p:txBody>
          <a:bodyPr/>
          <a:lstStyle>
            <a:lvl1pPr marL="0" indent="0" algn="ctr">
              <a:buNone/>
              <a:defRPr/>
            </a:lvl1pPr>
            <a:lvl2pPr marL="593964" indent="0" algn="ctr">
              <a:buNone/>
              <a:defRPr/>
            </a:lvl2pPr>
            <a:lvl3pPr marL="1187926" indent="0" algn="ctr">
              <a:buNone/>
              <a:defRPr/>
            </a:lvl3pPr>
            <a:lvl4pPr marL="1781889" indent="0" algn="ctr">
              <a:buNone/>
              <a:defRPr/>
            </a:lvl4pPr>
            <a:lvl5pPr marL="2375853" indent="0" algn="ctr">
              <a:buNone/>
              <a:defRPr/>
            </a:lvl5pPr>
            <a:lvl6pPr marL="2969815" indent="0" algn="ctr">
              <a:buNone/>
              <a:defRPr/>
            </a:lvl6pPr>
            <a:lvl7pPr marL="3563779" indent="0" algn="ctr">
              <a:buNone/>
              <a:defRPr/>
            </a:lvl7pPr>
            <a:lvl8pPr marL="4157740" indent="0" algn="ctr">
              <a:buNone/>
              <a:defRPr/>
            </a:lvl8pPr>
            <a:lvl9pPr marL="475170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19" y="27762848"/>
            <a:ext cx="27540020" cy="8582323"/>
          </a:xfrm>
        </p:spPr>
        <p:txBody>
          <a:bodyPr anchor="t"/>
          <a:lstStyle>
            <a:lvl1pPr algn="l">
              <a:defRPr sz="5129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19" y="18311664"/>
            <a:ext cx="27540020" cy="9451181"/>
          </a:xfrm>
        </p:spPr>
        <p:txBody>
          <a:bodyPr anchor="b"/>
          <a:lstStyle>
            <a:lvl1pPr marL="0" indent="0">
              <a:buNone/>
              <a:defRPr sz="2610"/>
            </a:lvl1pPr>
            <a:lvl2pPr marL="593964" indent="0">
              <a:buNone/>
              <a:defRPr sz="2340"/>
            </a:lvl2pPr>
            <a:lvl3pPr marL="1187926" indent="0">
              <a:buNone/>
              <a:defRPr sz="1980"/>
            </a:lvl3pPr>
            <a:lvl4pPr marL="1781889" indent="0">
              <a:buNone/>
              <a:defRPr sz="1800"/>
            </a:lvl4pPr>
            <a:lvl5pPr marL="2375853" indent="0">
              <a:buNone/>
              <a:defRPr sz="1800"/>
            </a:lvl5pPr>
            <a:lvl6pPr marL="2969815" indent="0">
              <a:buNone/>
              <a:defRPr sz="1800"/>
            </a:lvl6pPr>
            <a:lvl7pPr marL="3563779" indent="0">
              <a:buNone/>
              <a:defRPr sz="1800"/>
            </a:lvl7pPr>
            <a:lvl8pPr marL="4157740" indent="0">
              <a:buNone/>
              <a:defRPr sz="1800"/>
            </a:lvl8pPr>
            <a:lvl9pPr marL="4751703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490" y="7400926"/>
            <a:ext cx="3606171" cy="34863734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610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8657" y="7400926"/>
            <a:ext cx="3606171" cy="34863734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610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78" y="1731467"/>
            <a:ext cx="2915873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79" y="9669962"/>
            <a:ext cx="14315310" cy="4031753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3964" indent="0">
              <a:buNone/>
              <a:defRPr sz="2610" b="1"/>
            </a:lvl2pPr>
            <a:lvl3pPr marL="1187926" indent="0">
              <a:buNone/>
              <a:defRPr sz="2340" b="1"/>
            </a:lvl3pPr>
            <a:lvl4pPr marL="1781889" indent="0">
              <a:buNone/>
              <a:defRPr sz="1980" b="1"/>
            </a:lvl4pPr>
            <a:lvl5pPr marL="2375853" indent="0">
              <a:buNone/>
              <a:defRPr sz="1980" b="1"/>
            </a:lvl5pPr>
            <a:lvl6pPr marL="2969815" indent="0">
              <a:buNone/>
              <a:defRPr sz="1980" b="1"/>
            </a:lvl6pPr>
            <a:lvl7pPr marL="3563779" indent="0">
              <a:buNone/>
              <a:defRPr sz="1980" b="1"/>
            </a:lvl7pPr>
            <a:lvl8pPr marL="4157740" indent="0">
              <a:buNone/>
              <a:defRPr sz="1980" b="1"/>
            </a:lvl8pPr>
            <a:lvl9pPr marL="4751703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79" y="13701714"/>
            <a:ext cx="14315310" cy="24893738"/>
          </a:xfrm>
        </p:spPr>
        <p:txBody>
          <a:bodyPr/>
          <a:lstStyle>
            <a:lvl1pPr>
              <a:defRPr sz="3150"/>
            </a:lvl1pPr>
            <a:lvl2pPr>
              <a:defRPr sz="2610"/>
            </a:lvl2pPr>
            <a:lvl3pPr>
              <a:defRPr sz="234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9013" y="9669962"/>
            <a:ext cx="14319998" cy="4031753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3964" indent="0">
              <a:buNone/>
              <a:defRPr sz="2610" b="1"/>
            </a:lvl2pPr>
            <a:lvl3pPr marL="1187926" indent="0">
              <a:buNone/>
              <a:defRPr sz="2340" b="1"/>
            </a:lvl3pPr>
            <a:lvl4pPr marL="1781889" indent="0">
              <a:buNone/>
              <a:defRPr sz="1980" b="1"/>
            </a:lvl4pPr>
            <a:lvl5pPr marL="2375853" indent="0">
              <a:buNone/>
              <a:defRPr sz="1980" b="1"/>
            </a:lvl5pPr>
            <a:lvl6pPr marL="2969815" indent="0">
              <a:buNone/>
              <a:defRPr sz="1980" b="1"/>
            </a:lvl6pPr>
            <a:lvl7pPr marL="3563779" indent="0">
              <a:buNone/>
              <a:defRPr sz="1980" b="1"/>
            </a:lvl7pPr>
            <a:lvl8pPr marL="4157740" indent="0">
              <a:buNone/>
              <a:defRPr sz="1980" b="1"/>
            </a:lvl8pPr>
            <a:lvl9pPr marL="4751703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9013" y="13701714"/>
            <a:ext cx="14319998" cy="24893738"/>
          </a:xfrm>
        </p:spPr>
        <p:txBody>
          <a:bodyPr/>
          <a:lstStyle>
            <a:lvl1pPr>
              <a:defRPr sz="3150"/>
            </a:lvl1pPr>
            <a:lvl2pPr>
              <a:defRPr sz="2610"/>
            </a:lvl2pPr>
            <a:lvl3pPr>
              <a:defRPr sz="234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0" y="1718969"/>
            <a:ext cx="10659140" cy="7322791"/>
          </a:xfrm>
        </p:spPr>
        <p:txBody>
          <a:bodyPr anchor="b"/>
          <a:lstStyle>
            <a:lvl1pPr algn="l">
              <a:defRPr sz="261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909" y="1718967"/>
            <a:ext cx="18112102" cy="36876485"/>
          </a:xfrm>
        </p:spPr>
        <p:txBody>
          <a:bodyPr/>
          <a:lstStyle>
            <a:lvl1pPr>
              <a:defRPr sz="4140"/>
            </a:lvl1pPr>
            <a:lvl2pPr>
              <a:defRPr sz="3600"/>
            </a:lvl2pPr>
            <a:lvl3pPr>
              <a:defRPr sz="3150"/>
            </a:lvl3pPr>
            <a:lvl4pPr>
              <a:defRPr sz="2610"/>
            </a:lvl4pPr>
            <a:lvl5pPr>
              <a:defRPr sz="2610"/>
            </a:lvl5pPr>
            <a:lvl6pPr>
              <a:defRPr sz="2610"/>
            </a:lvl6pPr>
            <a:lvl7pPr>
              <a:defRPr sz="2610"/>
            </a:lvl7pPr>
            <a:lvl8pPr>
              <a:defRPr sz="2610"/>
            </a:lvl8pPr>
            <a:lvl9pPr>
              <a:defRPr sz="26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0" y="9041756"/>
            <a:ext cx="10659140" cy="29553694"/>
          </a:xfrm>
        </p:spPr>
        <p:txBody>
          <a:bodyPr/>
          <a:lstStyle>
            <a:lvl1pPr marL="0" indent="0">
              <a:buNone/>
              <a:defRPr sz="1800"/>
            </a:lvl1pPr>
            <a:lvl2pPr marL="593964" indent="0">
              <a:buNone/>
              <a:defRPr sz="1620"/>
            </a:lvl2pPr>
            <a:lvl3pPr marL="1187926" indent="0">
              <a:buNone/>
              <a:defRPr sz="1350"/>
            </a:lvl3pPr>
            <a:lvl4pPr marL="1781889" indent="0">
              <a:buNone/>
              <a:defRPr sz="1170"/>
            </a:lvl4pPr>
            <a:lvl5pPr marL="2375853" indent="0">
              <a:buNone/>
              <a:defRPr sz="1170"/>
            </a:lvl5pPr>
            <a:lvl6pPr marL="2969815" indent="0">
              <a:buNone/>
              <a:defRPr sz="1170"/>
            </a:lvl6pPr>
            <a:lvl7pPr marL="3563779" indent="0">
              <a:buNone/>
              <a:defRPr sz="1170"/>
            </a:lvl7pPr>
            <a:lvl8pPr marL="4157740" indent="0">
              <a:buNone/>
              <a:defRPr sz="1170"/>
            </a:lvl8pPr>
            <a:lvl9pPr marL="4751703" indent="0">
              <a:buNone/>
              <a:defRPr sz="11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862" y="30244408"/>
            <a:ext cx="19440197" cy="3569196"/>
          </a:xfrm>
        </p:spPr>
        <p:txBody>
          <a:bodyPr anchor="b"/>
          <a:lstStyle>
            <a:lvl1pPr algn="l">
              <a:defRPr sz="261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49862" y="3859859"/>
            <a:ext cx="19440197" cy="25925114"/>
          </a:xfrm>
        </p:spPr>
        <p:txBody>
          <a:bodyPr/>
          <a:lstStyle>
            <a:lvl1pPr marL="0" indent="0">
              <a:buNone/>
              <a:defRPr sz="4140"/>
            </a:lvl1pPr>
            <a:lvl2pPr marL="593964" indent="0">
              <a:buNone/>
              <a:defRPr sz="3600"/>
            </a:lvl2pPr>
            <a:lvl3pPr marL="1187926" indent="0">
              <a:buNone/>
              <a:defRPr sz="3150"/>
            </a:lvl3pPr>
            <a:lvl4pPr marL="1781889" indent="0">
              <a:buNone/>
              <a:defRPr sz="2610"/>
            </a:lvl4pPr>
            <a:lvl5pPr marL="2375853" indent="0">
              <a:buNone/>
              <a:defRPr sz="2610"/>
            </a:lvl5pPr>
            <a:lvl6pPr marL="2969815" indent="0">
              <a:buNone/>
              <a:defRPr sz="2610"/>
            </a:lvl6pPr>
            <a:lvl7pPr marL="3563779" indent="0">
              <a:buNone/>
              <a:defRPr sz="2610"/>
            </a:lvl7pPr>
            <a:lvl8pPr marL="4157740" indent="0">
              <a:buNone/>
              <a:defRPr sz="2610"/>
            </a:lvl8pPr>
            <a:lvl9pPr marL="4751703" indent="0">
              <a:buNone/>
              <a:defRPr sz="261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862" y="33813604"/>
            <a:ext cx="19440197" cy="5072508"/>
          </a:xfrm>
        </p:spPr>
        <p:txBody>
          <a:bodyPr/>
          <a:lstStyle>
            <a:lvl1pPr marL="0" indent="0">
              <a:buNone/>
              <a:defRPr sz="1800"/>
            </a:lvl1pPr>
            <a:lvl2pPr marL="593964" indent="0">
              <a:buNone/>
              <a:defRPr sz="1620"/>
            </a:lvl2pPr>
            <a:lvl3pPr marL="1187926" indent="0">
              <a:buNone/>
              <a:defRPr sz="1350"/>
            </a:lvl3pPr>
            <a:lvl4pPr marL="1781889" indent="0">
              <a:buNone/>
              <a:defRPr sz="1170"/>
            </a:lvl4pPr>
            <a:lvl5pPr marL="2375853" indent="0">
              <a:buNone/>
              <a:defRPr sz="1170"/>
            </a:lvl5pPr>
            <a:lvl6pPr marL="2969815" indent="0">
              <a:buNone/>
              <a:defRPr sz="1170"/>
            </a:lvl6pPr>
            <a:lvl7pPr marL="3563779" indent="0">
              <a:buNone/>
              <a:defRPr sz="1170"/>
            </a:lvl7pPr>
            <a:lvl8pPr marL="4157740" indent="0">
              <a:buNone/>
              <a:defRPr sz="1170"/>
            </a:lvl8pPr>
            <a:lvl9pPr marL="4751703" indent="0">
              <a:buNone/>
              <a:defRPr sz="11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71351" y="1672086"/>
            <a:ext cx="7785767" cy="40592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490" y="1672086"/>
            <a:ext cx="23208865" cy="40592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36" y="13420430"/>
            <a:ext cx="27540020" cy="92636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268" y="24484313"/>
            <a:ext cx="22680752" cy="11038879"/>
          </a:xfrm>
        </p:spPr>
        <p:txBody>
          <a:bodyPr/>
          <a:lstStyle>
            <a:lvl1pPr marL="0" indent="0" algn="ctr">
              <a:buNone/>
              <a:defRPr/>
            </a:lvl1pPr>
            <a:lvl2pPr marL="593964" indent="0" algn="ctr">
              <a:buNone/>
              <a:defRPr/>
            </a:lvl2pPr>
            <a:lvl3pPr marL="1187926" indent="0" algn="ctr">
              <a:buNone/>
              <a:defRPr/>
            </a:lvl3pPr>
            <a:lvl4pPr marL="1781889" indent="0" algn="ctr">
              <a:buNone/>
              <a:defRPr/>
            </a:lvl4pPr>
            <a:lvl5pPr marL="2375853" indent="0" algn="ctr">
              <a:buNone/>
              <a:defRPr/>
            </a:lvl5pPr>
            <a:lvl6pPr marL="2969815" indent="0" algn="ctr">
              <a:buNone/>
              <a:defRPr/>
            </a:lvl6pPr>
            <a:lvl7pPr marL="3563779" indent="0" algn="ctr">
              <a:buNone/>
              <a:defRPr/>
            </a:lvl7pPr>
            <a:lvl8pPr marL="4157740" indent="0" algn="ctr">
              <a:buNone/>
              <a:defRPr/>
            </a:lvl8pPr>
            <a:lvl9pPr marL="475170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19" y="27762848"/>
            <a:ext cx="27540020" cy="8582323"/>
          </a:xfrm>
        </p:spPr>
        <p:txBody>
          <a:bodyPr anchor="t"/>
          <a:lstStyle>
            <a:lvl1pPr algn="l">
              <a:defRPr sz="5129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19" y="18311664"/>
            <a:ext cx="27540020" cy="9451181"/>
          </a:xfrm>
        </p:spPr>
        <p:txBody>
          <a:bodyPr anchor="b"/>
          <a:lstStyle>
            <a:lvl1pPr marL="0" indent="0">
              <a:buNone/>
              <a:defRPr sz="2610"/>
            </a:lvl1pPr>
            <a:lvl2pPr marL="593964" indent="0">
              <a:buNone/>
              <a:defRPr sz="2340"/>
            </a:lvl2pPr>
            <a:lvl3pPr marL="1187926" indent="0">
              <a:buNone/>
              <a:defRPr sz="1980"/>
            </a:lvl3pPr>
            <a:lvl4pPr marL="1781889" indent="0">
              <a:buNone/>
              <a:defRPr sz="1800"/>
            </a:lvl4pPr>
            <a:lvl5pPr marL="2375853" indent="0">
              <a:buNone/>
              <a:defRPr sz="1800"/>
            </a:lvl5pPr>
            <a:lvl6pPr marL="2969815" indent="0">
              <a:buNone/>
              <a:defRPr sz="1800"/>
            </a:lvl6pPr>
            <a:lvl7pPr marL="3563779" indent="0">
              <a:buNone/>
              <a:defRPr sz="1800"/>
            </a:lvl7pPr>
            <a:lvl8pPr marL="4157740" indent="0">
              <a:buNone/>
              <a:defRPr sz="1800"/>
            </a:lvl8pPr>
            <a:lvl9pPr marL="4751703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490" y="7400926"/>
            <a:ext cx="15496534" cy="34863734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610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59020" y="7400926"/>
            <a:ext cx="15498098" cy="34863734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610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78" y="1731467"/>
            <a:ext cx="2915873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79" y="9669962"/>
            <a:ext cx="14315310" cy="4031753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3964" indent="0">
              <a:buNone/>
              <a:defRPr sz="2610" b="1"/>
            </a:lvl2pPr>
            <a:lvl3pPr marL="1187926" indent="0">
              <a:buNone/>
              <a:defRPr sz="2340" b="1"/>
            </a:lvl3pPr>
            <a:lvl4pPr marL="1781889" indent="0">
              <a:buNone/>
              <a:defRPr sz="1980" b="1"/>
            </a:lvl4pPr>
            <a:lvl5pPr marL="2375853" indent="0">
              <a:buNone/>
              <a:defRPr sz="1980" b="1"/>
            </a:lvl5pPr>
            <a:lvl6pPr marL="2969815" indent="0">
              <a:buNone/>
              <a:defRPr sz="1980" b="1"/>
            </a:lvl6pPr>
            <a:lvl7pPr marL="3563779" indent="0">
              <a:buNone/>
              <a:defRPr sz="1980" b="1"/>
            </a:lvl7pPr>
            <a:lvl8pPr marL="4157740" indent="0">
              <a:buNone/>
              <a:defRPr sz="1980" b="1"/>
            </a:lvl8pPr>
            <a:lvl9pPr marL="4751703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79" y="13701714"/>
            <a:ext cx="14315310" cy="24893738"/>
          </a:xfrm>
        </p:spPr>
        <p:txBody>
          <a:bodyPr/>
          <a:lstStyle>
            <a:lvl1pPr>
              <a:defRPr sz="3150"/>
            </a:lvl1pPr>
            <a:lvl2pPr>
              <a:defRPr sz="2610"/>
            </a:lvl2pPr>
            <a:lvl3pPr>
              <a:defRPr sz="234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9013" y="9669962"/>
            <a:ext cx="14319998" cy="4031753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3964" indent="0">
              <a:buNone/>
              <a:defRPr sz="2610" b="1"/>
            </a:lvl2pPr>
            <a:lvl3pPr marL="1187926" indent="0">
              <a:buNone/>
              <a:defRPr sz="2340" b="1"/>
            </a:lvl3pPr>
            <a:lvl4pPr marL="1781889" indent="0">
              <a:buNone/>
              <a:defRPr sz="1980" b="1"/>
            </a:lvl4pPr>
            <a:lvl5pPr marL="2375853" indent="0">
              <a:buNone/>
              <a:defRPr sz="1980" b="1"/>
            </a:lvl5pPr>
            <a:lvl6pPr marL="2969815" indent="0">
              <a:buNone/>
              <a:defRPr sz="1980" b="1"/>
            </a:lvl6pPr>
            <a:lvl7pPr marL="3563779" indent="0">
              <a:buNone/>
              <a:defRPr sz="1980" b="1"/>
            </a:lvl7pPr>
            <a:lvl8pPr marL="4157740" indent="0">
              <a:buNone/>
              <a:defRPr sz="1980" b="1"/>
            </a:lvl8pPr>
            <a:lvl9pPr marL="4751703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9013" y="13701714"/>
            <a:ext cx="14319998" cy="24893738"/>
          </a:xfrm>
        </p:spPr>
        <p:txBody>
          <a:bodyPr/>
          <a:lstStyle>
            <a:lvl1pPr>
              <a:defRPr sz="3150"/>
            </a:lvl1pPr>
            <a:lvl2pPr>
              <a:defRPr sz="2610"/>
            </a:lvl2pPr>
            <a:lvl3pPr>
              <a:defRPr sz="234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19" y="27762848"/>
            <a:ext cx="27540020" cy="8582323"/>
          </a:xfrm>
        </p:spPr>
        <p:txBody>
          <a:bodyPr anchor="t"/>
          <a:lstStyle>
            <a:lvl1pPr algn="l">
              <a:defRPr sz="5129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19" y="18311664"/>
            <a:ext cx="27540020" cy="9451181"/>
          </a:xfrm>
        </p:spPr>
        <p:txBody>
          <a:bodyPr anchor="b"/>
          <a:lstStyle>
            <a:lvl1pPr marL="0" indent="0">
              <a:buNone/>
              <a:defRPr sz="2610"/>
            </a:lvl1pPr>
            <a:lvl2pPr marL="593964" indent="0">
              <a:buNone/>
              <a:defRPr sz="2340"/>
            </a:lvl2pPr>
            <a:lvl3pPr marL="1187926" indent="0">
              <a:buNone/>
              <a:defRPr sz="1980"/>
            </a:lvl3pPr>
            <a:lvl4pPr marL="1781889" indent="0">
              <a:buNone/>
              <a:defRPr sz="1800"/>
            </a:lvl4pPr>
            <a:lvl5pPr marL="2375853" indent="0">
              <a:buNone/>
              <a:defRPr sz="1800"/>
            </a:lvl5pPr>
            <a:lvl6pPr marL="2969815" indent="0">
              <a:buNone/>
              <a:defRPr sz="1800"/>
            </a:lvl6pPr>
            <a:lvl7pPr marL="3563779" indent="0">
              <a:buNone/>
              <a:defRPr sz="1800"/>
            </a:lvl7pPr>
            <a:lvl8pPr marL="4157740" indent="0">
              <a:buNone/>
              <a:defRPr sz="1800"/>
            </a:lvl8pPr>
            <a:lvl9pPr marL="4751703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0" y="1718969"/>
            <a:ext cx="10659140" cy="7322791"/>
          </a:xfrm>
        </p:spPr>
        <p:txBody>
          <a:bodyPr anchor="b"/>
          <a:lstStyle>
            <a:lvl1pPr algn="l">
              <a:defRPr sz="261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909" y="1718967"/>
            <a:ext cx="18112102" cy="36876485"/>
          </a:xfrm>
        </p:spPr>
        <p:txBody>
          <a:bodyPr/>
          <a:lstStyle>
            <a:lvl1pPr>
              <a:defRPr sz="4140"/>
            </a:lvl1pPr>
            <a:lvl2pPr>
              <a:defRPr sz="3600"/>
            </a:lvl2pPr>
            <a:lvl3pPr>
              <a:defRPr sz="3150"/>
            </a:lvl3pPr>
            <a:lvl4pPr>
              <a:defRPr sz="2610"/>
            </a:lvl4pPr>
            <a:lvl5pPr>
              <a:defRPr sz="2610"/>
            </a:lvl5pPr>
            <a:lvl6pPr>
              <a:defRPr sz="2610"/>
            </a:lvl6pPr>
            <a:lvl7pPr>
              <a:defRPr sz="2610"/>
            </a:lvl7pPr>
            <a:lvl8pPr>
              <a:defRPr sz="2610"/>
            </a:lvl8pPr>
            <a:lvl9pPr>
              <a:defRPr sz="26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0" y="9041756"/>
            <a:ext cx="10659140" cy="29553694"/>
          </a:xfrm>
        </p:spPr>
        <p:txBody>
          <a:bodyPr/>
          <a:lstStyle>
            <a:lvl1pPr marL="0" indent="0">
              <a:buNone/>
              <a:defRPr sz="1800"/>
            </a:lvl1pPr>
            <a:lvl2pPr marL="593964" indent="0">
              <a:buNone/>
              <a:defRPr sz="1620"/>
            </a:lvl2pPr>
            <a:lvl3pPr marL="1187926" indent="0">
              <a:buNone/>
              <a:defRPr sz="1350"/>
            </a:lvl3pPr>
            <a:lvl4pPr marL="1781889" indent="0">
              <a:buNone/>
              <a:defRPr sz="1170"/>
            </a:lvl4pPr>
            <a:lvl5pPr marL="2375853" indent="0">
              <a:buNone/>
              <a:defRPr sz="1170"/>
            </a:lvl5pPr>
            <a:lvl6pPr marL="2969815" indent="0">
              <a:buNone/>
              <a:defRPr sz="1170"/>
            </a:lvl6pPr>
            <a:lvl7pPr marL="3563779" indent="0">
              <a:buNone/>
              <a:defRPr sz="1170"/>
            </a:lvl7pPr>
            <a:lvl8pPr marL="4157740" indent="0">
              <a:buNone/>
              <a:defRPr sz="1170"/>
            </a:lvl8pPr>
            <a:lvl9pPr marL="4751703" indent="0">
              <a:buNone/>
              <a:defRPr sz="11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862" y="30244408"/>
            <a:ext cx="19440197" cy="3569196"/>
          </a:xfrm>
        </p:spPr>
        <p:txBody>
          <a:bodyPr anchor="b"/>
          <a:lstStyle>
            <a:lvl1pPr algn="l">
              <a:defRPr sz="261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49862" y="3859859"/>
            <a:ext cx="19440197" cy="25925114"/>
          </a:xfrm>
        </p:spPr>
        <p:txBody>
          <a:bodyPr/>
          <a:lstStyle>
            <a:lvl1pPr marL="0" indent="0">
              <a:buNone/>
              <a:defRPr sz="4140"/>
            </a:lvl1pPr>
            <a:lvl2pPr marL="593964" indent="0">
              <a:buNone/>
              <a:defRPr sz="3600"/>
            </a:lvl2pPr>
            <a:lvl3pPr marL="1187926" indent="0">
              <a:buNone/>
              <a:defRPr sz="3150"/>
            </a:lvl3pPr>
            <a:lvl4pPr marL="1781889" indent="0">
              <a:buNone/>
              <a:defRPr sz="2610"/>
            </a:lvl4pPr>
            <a:lvl5pPr marL="2375853" indent="0">
              <a:buNone/>
              <a:defRPr sz="2610"/>
            </a:lvl5pPr>
            <a:lvl6pPr marL="2969815" indent="0">
              <a:buNone/>
              <a:defRPr sz="2610"/>
            </a:lvl6pPr>
            <a:lvl7pPr marL="3563779" indent="0">
              <a:buNone/>
              <a:defRPr sz="2610"/>
            </a:lvl7pPr>
            <a:lvl8pPr marL="4157740" indent="0">
              <a:buNone/>
              <a:defRPr sz="2610"/>
            </a:lvl8pPr>
            <a:lvl9pPr marL="4751703" indent="0">
              <a:buNone/>
              <a:defRPr sz="261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862" y="33813604"/>
            <a:ext cx="19440197" cy="5072508"/>
          </a:xfrm>
        </p:spPr>
        <p:txBody>
          <a:bodyPr/>
          <a:lstStyle>
            <a:lvl1pPr marL="0" indent="0">
              <a:buNone/>
              <a:defRPr sz="1800"/>
            </a:lvl1pPr>
            <a:lvl2pPr marL="593964" indent="0">
              <a:buNone/>
              <a:defRPr sz="1620"/>
            </a:lvl2pPr>
            <a:lvl3pPr marL="1187926" indent="0">
              <a:buNone/>
              <a:defRPr sz="1350"/>
            </a:lvl3pPr>
            <a:lvl4pPr marL="1781889" indent="0">
              <a:buNone/>
              <a:defRPr sz="1170"/>
            </a:lvl4pPr>
            <a:lvl5pPr marL="2375853" indent="0">
              <a:buNone/>
              <a:defRPr sz="1170"/>
            </a:lvl5pPr>
            <a:lvl6pPr marL="2969815" indent="0">
              <a:buNone/>
              <a:defRPr sz="1170"/>
            </a:lvl6pPr>
            <a:lvl7pPr marL="3563779" indent="0">
              <a:buNone/>
              <a:defRPr sz="1170"/>
            </a:lvl7pPr>
            <a:lvl8pPr marL="4157740" indent="0">
              <a:buNone/>
              <a:defRPr sz="1170"/>
            </a:lvl8pPr>
            <a:lvl9pPr marL="4751703" indent="0">
              <a:buNone/>
              <a:defRPr sz="11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71351" y="1672086"/>
            <a:ext cx="7785767" cy="40592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490" y="1672086"/>
            <a:ext cx="23208865" cy="40592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490" y="7400926"/>
            <a:ext cx="3606171" cy="34863734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610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8657" y="7400926"/>
            <a:ext cx="3606171" cy="34863734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610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78" y="1731467"/>
            <a:ext cx="2915873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79" y="9669962"/>
            <a:ext cx="14315310" cy="4031753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3964" indent="0">
              <a:buNone/>
              <a:defRPr sz="2610" b="1"/>
            </a:lvl2pPr>
            <a:lvl3pPr marL="1187926" indent="0">
              <a:buNone/>
              <a:defRPr sz="2340" b="1"/>
            </a:lvl3pPr>
            <a:lvl4pPr marL="1781889" indent="0">
              <a:buNone/>
              <a:defRPr sz="1980" b="1"/>
            </a:lvl4pPr>
            <a:lvl5pPr marL="2375853" indent="0">
              <a:buNone/>
              <a:defRPr sz="1980" b="1"/>
            </a:lvl5pPr>
            <a:lvl6pPr marL="2969815" indent="0">
              <a:buNone/>
              <a:defRPr sz="1980" b="1"/>
            </a:lvl6pPr>
            <a:lvl7pPr marL="3563779" indent="0">
              <a:buNone/>
              <a:defRPr sz="1980" b="1"/>
            </a:lvl7pPr>
            <a:lvl8pPr marL="4157740" indent="0">
              <a:buNone/>
              <a:defRPr sz="1980" b="1"/>
            </a:lvl8pPr>
            <a:lvl9pPr marL="4751703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79" y="13701714"/>
            <a:ext cx="14315310" cy="24893738"/>
          </a:xfrm>
        </p:spPr>
        <p:txBody>
          <a:bodyPr/>
          <a:lstStyle>
            <a:lvl1pPr>
              <a:defRPr sz="3150"/>
            </a:lvl1pPr>
            <a:lvl2pPr>
              <a:defRPr sz="2610"/>
            </a:lvl2pPr>
            <a:lvl3pPr>
              <a:defRPr sz="234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9013" y="9669962"/>
            <a:ext cx="14319998" cy="4031753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3964" indent="0">
              <a:buNone/>
              <a:defRPr sz="2610" b="1"/>
            </a:lvl2pPr>
            <a:lvl3pPr marL="1187926" indent="0">
              <a:buNone/>
              <a:defRPr sz="2340" b="1"/>
            </a:lvl3pPr>
            <a:lvl4pPr marL="1781889" indent="0">
              <a:buNone/>
              <a:defRPr sz="1980" b="1"/>
            </a:lvl4pPr>
            <a:lvl5pPr marL="2375853" indent="0">
              <a:buNone/>
              <a:defRPr sz="1980" b="1"/>
            </a:lvl5pPr>
            <a:lvl6pPr marL="2969815" indent="0">
              <a:buNone/>
              <a:defRPr sz="1980" b="1"/>
            </a:lvl6pPr>
            <a:lvl7pPr marL="3563779" indent="0">
              <a:buNone/>
              <a:defRPr sz="1980" b="1"/>
            </a:lvl7pPr>
            <a:lvl8pPr marL="4157740" indent="0">
              <a:buNone/>
              <a:defRPr sz="1980" b="1"/>
            </a:lvl8pPr>
            <a:lvl9pPr marL="4751703" indent="0">
              <a:buNone/>
              <a:defRPr sz="19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9013" y="13701714"/>
            <a:ext cx="14319998" cy="24893738"/>
          </a:xfrm>
        </p:spPr>
        <p:txBody>
          <a:bodyPr/>
          <a:lstStyle>
            <a:lvl1pPr>
              <a:defRPr sz="3150"/>
            </a:lvl1pPr>
            <a:lvl2pPr>
              <a:defRPr sz="2610"/>
            </a:lvl2pPr>
            <a:lvl3pPr>
              <a:defRPr sz="234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0" y="1718969"/>
            <a:ext cx="10659140" cy="7322791"/>
          </a:xfrm>
        </p:spPr>
        <p:txBody>
          <a:bodyPr anchor="b"/>
          <a:lstStyle>
            <a:lvl1pPr algn="l">
              <a:defRPr sz="261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909" y="1718967"/>
            <a:ext cx="18112102" cy="36876485"/>
          </a:xfrm>
        </p:spPr>
        <p:txBody>
          <a:bodyPr/>
          <a:lstStyle>
            <a:lvl1pPr>
              <a:defRPr sz="4140"/>
            </a:lvl1pPr>
            <a:lvl2pPr>
              <a:defRPr sz="3600"/>
            </a:lvl2pPr>
            <a:lvl3pPr>
              <a:defRPr sz="3150"/>
            </a:lvl3pPr>
            <a:lvl4pPr>
              <a:defRPr sz="2610"/>
            </a:lvl4pPr>
            <a:lvl5pPr>
              <a:defRPr sz="2610"/>
            </a:lvl5pPr>
            <a:lvl6pPr>
              <a:defRPr sz="2610"/>
            </a:lvl6pPr>
            <a:lvl7pPr>
              <a:defRPr sz="2610"/>
            </a:lvl7pPr>
            <a:lvl8pPr>
              <a:defRPr sz="2610"/>
            </a:lvl8pPr>
            <a:lvl9pPr>
              <a:defRPr sz="26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0" y="9041756"/>
            <a:ext cx="10659140" cy="29553694"/>
          </a:xfrm>
        </p:spPr>
        <p:txBody>
          <a:bodyPr/>
          <a:lstStyle>
            <a:lvl1pPr marL="0" indent="0">
              <a:buNone/>
              <a:defRPr sz="1800"/>
            </a:lvl1pPr>
            <a:lvl2pPr marL="593964" indent="0">
              <a:buNone/>
              <a:defRPr sz="1620"/>
            </a:lvl2pPr>
            <a:lvl3pPr marL="1187926" indent="0">
              <a:buNone/>
              <a:defRPr sz="1350"/>
            </a:lvl3pPr>
            <a:lvl4pPr marL="1781889" indent="0">
              <a:buNone/>
              <a:defRPr sz="1170"/>
            </a:lvl4pPr>
            <a:lvl5pPr marL="2375853" indent="0">
              <a:buNone/>
              <a:defRPr sz="1170"/>
            </a:lvl5pPr>
            <a:lvl6pPr marL="2969815" indent="0">
              <a:buNone/>
              <a:defRPr sz="1170"/>
            </a:lvl6pPr>
            <a:lvl7pPr marL="3563779" indent="0">
              <a:buNone/>
              <a:defRPr sz="1170"/>
            </a:lvl7pPr>
            <a:lvl8pPr marL="4157740" indent="0">
              <a:buNone/>
              <a:defRPr sz="1170"/>
            </a:lvl8pPr>
            <a:lvl9pPr marL="4751703" indent="0">
              <a:buNone/>
              <a:defRPr sz="11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862" y="30244408"/>
            <a:ext cx="19440197" cy="3569196"/>
          </a:xfrm>
        </p:spPr>
        <p:txBody>
          <a:bodyPr anchor="b"/>
          <a:lstStyle>
            <a:lvl1pPr algn="l">
              <a:defRPr sz="261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49862" y="3859859"/>
            <a:ext cx="19440197" cy="25925114"/>
          </a:xfrm>
        </p:spPr>
        <p:txBody>
          <a:bodyPr/>
          <a:lstStyle>
            <a:lvl1pPr marL="0" indent="0">
              <a:buNone/>
              <a:defRPr sz="4140"/>
            </a:lvl1pPr>
            <a:lvl2pPr marL="593964" indent="0">
              <a:buNone/>
              <a:defRPr sz="3600"/>
            </a:lvl2pPr>
            <a:lvl3pPr marL="1187926" indent="0">
              <a:buNone/>
              <a:defRPr sz="3150"/>
            </a:lvl3pPr>
            <a:lvl4pPr marL="1781889" indent="0">
              <a:buNone/>
              <a:defRPr sz="2610"/>
            </a:lvl4pPr>
            <a:lvl5pPr marL="2375853" indent="0">
              <a:buNone/>
              <a:defRPr sz="2610"/>
            </a:lvl5pPr>
            <a:lvl6pPr marL="2969815" indent="0">
              <a:buNone/>
              <a:defRPr sz="2610"/>
            </a:lvl6pPr>
            <a:lvl7pPr marL="3563779" indent="0">
              <a:buNone/>
              <a:defRPr sz="2610"/>
            </a:lvl7pPr>
            <a:lvl8pPr marL="4157740" indent="0">
              <a:buNone/>
              <a:defRPr sz="2610"/>
            </a:lvl8pPr>
            <a:lvl9pPr marL="4751703" indent="0">
              <a:buNone/>
              <a:defRPr sz="261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862" y="33813604"/>
            <a:ext cx="19440197" cy="5072508"/>
          </a:xfrm>
        </p:spPr>
        <p:txBody>
          <a:bodyPr/>
          <a:lstStyle>
            <a:lvl1pPr marL="0" indent="0">
              <a:buNone/>
              <a:defRPr sz="1800"/>
            </a:lvl1pPr>
            <a:lvl2pPr marL="593964" indent="0">
              <a:buNone/>
              <a:defRPr sz="1620"/>
            </a:lvl2pPr>
            <a:lvl3pPr marL="1187926" indent="0">
              <a:buNone/>
              <a:defRPr sz="1350"/>
            </a:lvl3pPr>
            <a:lvl4pPr marL="1781889" indent="0">
              <a:buNone/>
              <a:defRPr sz="1170"/>
            </a:lvl4pPr>
            <a:lvl5pPr marL="2375853" indent="0">
              <a:buNone/>
              <a:defRPr sz="1170"/>
            </a:lvl5pPr>
            <a:lvl6pPr marL="2969815" indent="0">
              <a:buNone/>
              <a:defRPr sz="1170"/>
            </a:lvl6pPr>
            <a:lvl7pPr marL="3563779" indent="0">
              <a:buNone/>
              <a:defRPr sz="1170"/>
            </a:lvl7pPr>
            <a:lvl8pPr marL="4157740" indent="0">
              <a:buNone/>
              <a:defRPr sz="1170"/>
            </a:lvl8pPr>
            <a:lvl9pPr marL="4751703" indent="0">
              <a:buNone/>
              <a:defRPr sz="11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05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399288" cy="63023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1027" name="Rectangle 33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511175" y="7402513"/>
            <a:ext cx="7362825" cy="34861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1028" name="Text Box 14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442913" y="42484675"/>
            <a:ext cx="18542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78" tIns="42330" rIns="84678" bIns="42330">
            <a:spAutoFit/>
          </a:bodyPr>
          <a:lstStyle>
            <a:lvl1pPr defTabSz="9413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defTabSz="9413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defTabSz="9413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defTabSz="9413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defTabSz="9413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pt-PT" sz="360" b="1">
                <a:solidFill>
                  <a:schemeClr val="bg2"/>
                </a:solidFill>
                <a:latin typeface="Arial" panose="020B0604020202020204" pitchFamily="34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pt-PT" sz="990" b="1">
                <a:solidFill>
                  <a:schemeClr val="bg2"/>
                </a:solidFill>
                <a:latin typeface="Arial" panose="020B0604020202020204" pitchFamily="34" charset="0"/>
              </a:rPr>
              <a:t>www.PosterPresentations.com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1673225"/>
            <a:ext cx="30948313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01" tIns="47040" rIns="94101" bIns="470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smtClean="0"/>
              <a:t>Click to edit Master title style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175" y="7402513"/>
            <a:ext cx="7362825" cy="3486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580" tIns="470580" rIns="470580" bIns="470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smtClean="0"/>
              <a:t>Click to edit Master text styles</a:t>
            </a:r>
          </a:p>
          <a:p>
            <a:pPr lvl="1"/>
            <a:r>
              <a:rPr lang="en-US" altLang="pt-PT" smtClean="0"/>
              <a:t>Second level</a:t>
            </a:r>
          </a:p>
        </p:txBody>
      </p:sp>
      <p:sp>
        <p:nvSpPr>
          <p:cNvPr id="1031" name="Rectangle 25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399288" cy="43205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1032" name="Rectangle 32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8482013" y="7402513"/>
            <a:ext cx="7369175" cy="34861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1033" name="Rectangle 34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16441738" y="7402513"/>
            <a:ext cx="7369175" cy="34861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1034" name="Rectangle 35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24418925" y="7402513"/>
            <a:ext cx="7369175" cy="34861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1035" name="Line 37">
            <a:extLst>
              <a:ext uri="{FF2B5EF4-FFF2-40B4-BE49-F238E27FC236}"/>
            </a:extLst>
          </p:cNvPr>
          <p:cNvSpPr>
            <a:spLocks noChangeShapeType="1"/>
          </p:cNvSpPr>
          <p:nvPr userDrawn="1"/>
        </p:nvSpPr>
        <p:spPr bwMode="auto">
          <a:xfrm>
            <a:off x="0" y="6302375"/>
            <a:ext cx="32399288" cy="0"/>
          </a:xfrm>
          <a:prstGeom prst="line">
            <a:avLst/>
          </a:prstGeom>
          <a:noFill/>
          <a:ln w="190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427639" tIns="427639" rIns="427639" bIns="427639">
            <a:spAutoFit/>
          </a:bodyPr>
          <a:lstStyle/>
          <a:p>
            <a:pPr>
              <a:defRPr/>
            </a:pPr>
            <a:endParaRPr lang="pt-PT" sz="279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2pPr>
      <a:lvl3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3pPr>
      <a:lvl4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4pPr>
      <a:lvl5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5pPr>
      <a:lvl6pPr marL="593964" algn="ctr" defTabSz="847635" rtl="0" fontAlgn="base">
        <a:spcBef>
          <a:spcPct val="0"/>
        </a:spcBef>
        <a:spcAft>
          <a:spcPct val="0"/>
        </a:spcAft>
        <a:defRPr sz="7919">
          <a:solidFill>
            <a:srgbClr val="FFFFFF"/>
          </a:solidFill>
          <a:latin typeface="Arial Black" pitchFamily="34" charset="0"/>
        </a:defRPr>
      </a:lvl6pPr>
      <a:lvl7pPr marL="1187926" algn="ctr" defTabSz="847635" rtl="0" fontAlgn="base">
        <a:spcBef>
          <a:spcPct val="0"/>
        </a:spcBef>
        <a:spcAft>
          <a:spcPct val="0"/>
        </a:spcAft>
        <a:defRPr sz="7919">
          <a:solidFill>
            <a:srgbClr val="FFFFFF"/>
          </a:solidFill>
          <a:latin typeface="Arial Black" pitchFamily="34" charset="0"/>
        </a:defRPr>
      </a:lvl7pPr>
      <a:lvl8pPr marL="1781889" algn="ctr" defTabSz="847635" rtl="0" fontAlgn="base">
        <a:spcBef>
          <a:spcPct val="0"/>
        </a:spcBef>
        <a:spcAft>
          <a:spcPct val="0"/>
        </a:spcAft>
        <a:defRPr sz="7919">
          <a:solidFill>
            <a:srgbClr val="FFFFFF"/>
          </a:solidFill>
          <a:latin typeface="Arial Black" pitchFamily="34" charset="0"/>
        </a:defRPr>
      </a:lvl8pPr>
      <a:lvl9pPr marL="2375853" algn="ctr" defTabSz="847635" rtl="0" fontAlgn="base">
        <a:spcBef>
          <a:spcPct val="0"/>
        </a:spcBef>
        <a:spcAft>
          <a:spcPct val="0"/>
        </a:spcAft>
        <a:defRPr sz="7919">
          <a:solidFill>
            <a:srgbClr val="FFFFFF"/>
          </a:solidFill>
          <a:latin typeface="Arial Black" pitchFamily="34" charset="0"/>
        </a:defRPr>
      </a:lvl9pPr>
    </p:titleStyle>
    <p:bodyStyle>
      <a:lvl1pPr marL="315913" indent="-315913" algn="l" defTabSz="84296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4213" indent="-258763" algn="l" defTabSz="84296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57275" indent="-209550" algn="l" defTabSz="842963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82725" indent="-209550" algn="l" defTabSz="842963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906588" indent="-209550" algn="l" defTabSz="8429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03719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097683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691644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285608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3964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7926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1889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5853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69815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79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57740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1703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05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399288" cy="6302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2051" name="Rectangle 3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511175" y="7402513"/>
            <a:ext cx="7362825" cy="3486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2052" name="Rectangle 4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6302375"/>
            <a:ext cx="32399288" cy="171450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/>
          </a:extLst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2053" name="Text Box 5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449263" y="42584688"/>
            <a:ext cx="1855787" cy="422275"/>
          </a:xfrm>
          <a:prstGeom prst="rect">
            <a:avLst/>
          </a:prstGeom>
          <a:noFill/>
          <a:ln>
            <a:noFill/>
          </a:ln>
          <a:extLst/>
        </p:spPr>
        <p:txBody>
          <a:bodyPr lIns="84678" tIns="42330" rIns="84678" bIns="42330">
            <a:spAutoFit/>
          </a:bodyPr>
          <a:lstStyle>
            <a:lvl1pPr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30" b="1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9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1673225"/>
            <a:ext cx="30948313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01" tIns="47040" rIns="94101" bIns="470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175" y="7402513"/>
            <a:ext cx="7362825" cy="3486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580" tIns="470580" rIns="470580" bIns="470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smtClean="0"/>
              <a:t>Click to edit Master text styles</a:t>
            </a:r>
          </a:p>
          <a:p>
            <a:pPr lvl="1"/>
            <a:r>
              <a:rPr lang="en-US" altLang="pt-PT" smtClean="0"/>
              <a:t>Second level</a:t>
            </a:r>
          </a:p>
        </p:txBody>
      </p:sp>
      <p:sp>
        <p:nvSpPr>
          <p:cNvPr id="2056" name="Rectangle 8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399288" cy="43205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2057" name="Rectangle 9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8482013" y="7402513"/>
            <a:ext cx="15328900" cy="3486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2058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24418925" y="7402513"/>
            <a:ext cx="7369175" cy="3486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2pPr>
      <a:lvl3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3pPr>
      <a:lvl4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4pPr>
      <a:lvl5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5pPr>
      <a:lvl6pPr marL="593964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6pPr>
      <a:lvl7pPr marL="1187926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7pPr>
      <a:lvl8pPr marL="1781889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8pPr>
      <a:lvl9pPr marL="2375853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9pPr>
    </p:titleStyle>
    <p:bodyStyle>
      <a:lvl1pPr marL="315913" indent="-315913" algn="l" defTabSz="84296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4213" indent="-258763" algn="l" defTabSz="84296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57275" indent="-209550" algn="l" defTabSz="842963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82725" indent="-209550" algn="l" defTabSz="842963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906588" indent="-209550" algn="l" defTabSz="8429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03719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097683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691644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285608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3964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7926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1889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5853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69815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79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57740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1703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05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399288" cy="6302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3075" name="Rectangle 3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511175" y="7402513"/>
            <a:ext cx="31276925" cy="3486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3076" name="Rectangle 4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6302375"/>
            <a:ext cx="32399288" cy="171450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/>
          </a:extLst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  <p:sp>
        <p:nvSpPr>
          <p:cNvPr id="3077" name="Text Box 5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449263" y="42584688"/>
            <a:ext cx="1855787" cy="422275"/>
          </a:xfrm>
          <a:prstGeom prst="rect">
            <a:avLst/>
          </a:prstGeom>
          <a:noFill/>
          <a:ln>
            <a:noFill/>
          </a:ln>
          <a:extLst/>
        </p:spPr>
        <p:txBody>
          <a:bodyPr lIns="84678" tIns="42330" rIns="84678" bIns="42330">
            <a:spAutoFit/>
          </a:bodyPr>
          <a:lstStyle>
            <a:lvl1pPr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defTabSz="941388" eaLnBrk="0" hangingPunct="0"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30" b="1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9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1673225"/>
            <a:ext cx="30948313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01" tIns="47040" rIns="94101" bIns="470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175" y="7402513"/>
            <a:ext cx="31145163" cy="3486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580" tIns="470580" rIns="470580" bIns="470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smtClean="0"/>
              <a:t>Click to edit Master text styles</a:t>
            </a:r>
          </a:p>
          <a:p>
            <a:pPr lvl="1"/>
            <a:r>
              <a:rPr lang="en-US" altLang="pt-PT" smtClean="0"/>
              <a:t>Second level</a:t>
            </a:r>
          </a:p>
        </p:txBody>
      </p:sp>
      <p:sp>
        <p:nvSpPr>
          <p:cNvPr id="3080" name="Rectangle 8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399288" cy="43205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lIns="118789" tIns="59393" rIns="118789" bIns="59393" anchor="ctr"/>
          <a:lstStyle>
            <a:lvl1pPr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2pPr>
      <a:lvl3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3pPr>
      <a:lvl4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4pPr>
      <a:lvl5pPr algn="ctr" defTabSz="842963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5pPr>
      <a:lvl6pPr marL="593964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6pPr>
      <a:lvl7pPr marL="1187926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7pPr>
      <a:lvl8pPr marL="1781889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8pPr>
      <a:lvl9pPr marL="2375853" algn="ctr" defTabSz="847635" rtl="0" fontAlgn="base">
        <a:spcBef>
          <a:spcPct val="0"/>
        </a:spcBef>
        <a:spcAft>
          <a:spcPct val="0"/>
        </a:spcAft>
        <a:defRPr sz="7919">
          <a:solidFill>
            <a:schemeClr val="tx2"/>
          </a:solidFill>
          <a:latin typeface="Arial Black" pitchFamily="34" charset="0"/>
        </a:defRPr>
      </a:lvl9pPr>
    </p:titleStyle>
    <p:bodyStyle>
      <a:lvl1pPr marL="315913" indent="-315913" algn="l" defTabSz="84296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4213" indent="-258763" algn="l" defTabSz="84296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57275" indent="-209550" algn="l" defTabSz="842963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82725" indent="-209550" algn="l" defTabSz="842963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906588" indent="-209550" algn="l" defTabSz="8429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03719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097683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691644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285608" indent="-212424" algn="l" defTabSz="847635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3964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7926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1889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5853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69815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79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57740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1703" algn="l" defTabSz="1187926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4404638" y="25349200"/>
            <a:ext cx="73580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4192" tIns="424192" rIns="424192" bIns="424192">
            <a:spAutoFit/>
          </a:bodyPr>
          <a:lstStyle>
            <a:lvl1pPr defTabSz="45227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defTabSz="45227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defTabSz="45227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defTabSz="45227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defTabSz="4522788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45227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45227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45227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452278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sl-SI" altLang="pt-PT" sz="2790" b="1"/>
          </a:p>
        </p:txBody>
      </p:sp>
      <p:sp>
        <p:nvSpPr>
          <p:cNvPr id="5129" name="CaixaDeTexto 17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9910763" y="4070350"/>
            <a:ext cx="676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pt-PT" sz="2790"/>
              <a:t>      </a:t>
            </a:r>
            <a:endParaRPr lang="pt-BR" altLang="pt-PT" sz="2790"/>
          </a:p>
        </p:txBody>
      </p:sp>
      <p:sp>
        <p:nvSpPr>
          <p:cNvPr id="38917" name="Text Box 261"/>
          <p:cNvSpPr txBox="1">
            <a:spLocks noChangeArrowheads="1"/>
          </p:cNvSpPr>
          <p:nvPr/>
        </p:nvSpPr>
        <p:spPr bwMode="auto">
          <a:xfrm>
            <a:off x="521778" y="6669089"/>
            <a:ext cx="31488571" cy="36060968"/>
          </a:xfrm>
          <a:prstGeom prst="rect">
            <a:avLst/>
          </a:prstGeom>
          <a:solidFill>
            <a:srgbClr val="F04900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94101" tIns="47040" rIns="94101" bIns="47040">
            <a:spAutoFit/>
          </a:bodyPr>
          <a:lstStyle/>
          <a:p>
            <a:pPr algn="ctr" defTabSz="938213">
              <a:spcBef>
                <a:spcPct val="50000"/>
              </a:spcBef>
            </a:pPr>
            <a:endParaRPr lang="en-US" altLang="pt-PT" sz="11500" dirty="0"/>
          </a:p>
          <a:p>
            <a:pPr algn="ctr" defTabSz="938213">
              <a:spcBef>
                <a:spcPct val="50000"/>
              </a:spcBef>
            </a:pPr>
            <a:r>
              <a:rPr lang="en-US" altLang="pt-PT" sz="11500" b="1" dirty="0"/>
              <a:t>(</a:t>
            </a:r>
            <a:r>
              <a:rPr lang="en-US" altLang="pt-PT" sz="11500" b="1" dirty="0" err="1"/>
              <a:t>Tipo</a:t>
            </a:r>
            <a:r>
              <a:rPr lang="en-US" altLang="pt-PT" sz="11500" b="1" dirty="0"/>
              <a:t> de </a:t>
            </a:r>
            <a:r>
              <a:rPr lang="en-US" altLang="pt-PT" sz="11500" b="1" dirty="0" err="1"/>
              <a:t>Letra</a:t>
            </a:r>
            <a:r>
              <a:rPr lang="en-US" altLang="pt-PT" sz="11500" b="1" dirty="0"/>
              <a:t>: Arial Narrow; </a:t>
            </a:r>
            <a:r>
              <a:rPr lang="en-US" altLang="pt-PT" sz="11500" b="1" dirty="0" err="1"/>
              <a:t>Tamanho</a:t>
            </a:r>
            <a:r>
              <a:rPr lang="en-US" altLang="pt-PT" sz="11500" b="1" dirty="0"/>
              <a:t> </a:t>
            </a:r>
            <a:r>
              <a:rPr lang="en-US" altLang="pt-PT" sz="11500" b="1" dirty="0" err="1"/>
              <a:t>da</a:t>
            </a:r>
            <a:r>
              <a:rPr lang="en-US" altLang="pt-PT" sz="11500" b="1" dirty="0"/>
              <a:t> </a:t>
            </a:r>
            <a:r>
              <a:rPr lang="en-US" altLang="pt-PT" sz="11500" b="1" dirty="0" err="1"/>
              <a:t>Letra</a:t>
            </a:r>
            <a:r>
              <a:rPr lang="en-US" altLang="pt-PT" sz="11500" b="1" dirty="0"/>
              <a:t>: 26)</a:t>
            </a:r>
          </a:p>
          <a:p>
            <a:pPr algn="ctr" defTabSz="938213">
              <a:spcBef>
                <a:spcPct val="50000"/>
              </a:spcBef>
            </a:pPr>
            <a:endParaRPr lang="en-US" altLang="pt-PT" sz="4800" dirty="0"/>
          </a:p>
          <a:p>
            <a:pPr algn="ctr" defTabSz="938213">
              <a:spcBef>
                <a:spcPct val="50000"/>
              </a:spcBef>
            </a:pPr>
            <a:endParaRPr lang="pt-PT" altLang="pt-PT" sz="4800" dirty="0"/>
          </a:p>
          <a:p>
            <a:pPr algn="ctr" defTabSz="938213">
              <a:spcBef>
                <a:spcPct val="50000"/>
              </a:spcBef>
            </a:pPr>
            <a:r>
              <a:rPr lang="pt-PT" altLang="pt-PT" sz="9600" dirty="0"/>
              <a:t>De acordo com a natureza e conteúdo do poster, este pode ser estruturado conforme for mais conveniente para o autor. </a:t>
            </a:r>
          </a:p>
          <a:p>
            <a:pPr algn="ctr" defTabSz="938213">
              <a:spcBef>
                <a:spcPct val="50000"/>
              </a:spcBef>
            </a:pPr>
            <a:r>
              <a:rPr lang="pt-PT" altLang="pt-PT" sz="9600" dirty="0"/>
              <a:t>No entanto deve ser respeitado o tipo e tamanho de letra indicado.</a:t>
            </a: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pt-PT" altLang="pt-PT" sz="4800" b="1" dirty="0">
              <a:solidFill>
                <a:srgbClr val="393D41"/>
              </a:solidFill>
            </a:endParaRPr>
          </a:p>
          <a:p>
            <a:pPr algn="ctr" defTabSz="938213">
              <a:spcBef>
                <a:spcPct val="50000"/>
              </a:spcBef>
            </a:pPr>
            <a:endParaRPr lang="en-US" altLang="pt-PT" sz="4800" b="1" dirty="0">
              <a:solidFill>
                <a:srgbClr val="393D41"/>
              </a:solidFill>
            </a:endParaRPr>
          </a:p>
        </p:txBody>
      </p:sp>
      <p:sp>
        <p:nvSpPr>
          <p:cNvPr id="38918" name="CaixaDeTexto 18"/>
          <p:cNvSpPr txBox="1">
            <a:spLocks noChangeArrowheads="1"/>
          </p:cNvSpPr>
          <p:nvPr/>
        </p:nvSpPr>
        <p:spPr bwMode="auto">
          <a:xfrm>
            <a:off x="521778" y="3333750"/>
            <a:ext cx="31488571" cy="3016210"/>
          </a:xfrm>
          <a:prstGeom prst="rect">
            <a:avLst/>
          </a:prstGeom>
          <a:solidFill>
            <a:srgbClr val="F04900">
              <a:alpha val="80000"/>
            </a:srgbClr>
          </a:solidFill>
          <a:ln w="146050">
            <a:solidFill>
              <a:srgbClr val="FF9103">
                <a:alpha val="80000"/>
              </a:srgb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16000" eaLnBrk="1" hangingPunct="1">
              <a:lnSpc>
                <a:spcPct val="150000"/>
              </a:lnSpc>
            </a:pPr>
            <a:r>
              <a:rPr lang="pt-PT" altLang="pt-PT" sz="4800" b="1" dirty="0">
                <a:solidFill>
                  <a:srgbClr val="080808"/>
                </a:solidFill>
                <a:latin typeface="Arial Black" pitchFamily="34" charset="0"/>
              </a:rPr>
              <a:t>Título do trabalho</a:t>
            </a:r>
          </a:p>
          <a:p>
            <a:pPr algn="ctr" defTabSz="1016000">
              <a:lnSpc>
                <a:spcPct val="150000"/>
              </a:lnSpc>
            </a:pPr>
            <a:r>
              <a:rPr lang="pt-PT" altLang="pt-PT" sz="3600" dirty="0">
                <a:solidFill>
                  <a:srgbClr val="080808"/>
                </a:solidFill>
              </a:rPr>
              <a:t>Primeiro Autor/a (Primeiro e último nome)</a:t>
            </a:r>
            <a:r>
              <a:rPr lang="pt-PT" altLang="pt-PT" sz="3600" baseline="30000" dirty="0">
                <a:solidFill>
                  <a:srgbClr val="080808"/>
                </a:solidFill>
              </a:rPr>
              <a:t>X</a:t>
            </a:r>
            <a:r>
              <a:rPr lang="pt-PT" altLang="pt-PT" sz="3600" dirty="0">
                <a:solidFill>
                  <a:srgbClr val="080808"/>
                </a:solidFill>
              </a:rPr>
              <a:t>, Segundo Autor/a</a:t>
            </a:r>
            <a:r>
              <a:rPr lang="pt-PT" altLang="pt-PT" sz="3600" baseline="30000" dirty="0">
                <a:solidFill>
                  <a:srgbClr val="080808"/>
                </a:solidFill>
              </a:rPr>
              <a:t>X</a:t>
            </a:r>
            <a:r>
              <a:rPr lang="pt-PT" altLang="pt-PT" sz="3600" dirty="0">
                <a:solidFill>
                  <a:srgbClr val="080808"/>
                </a:solidFill>
              </a:rPr>
              <a:t> &amp; (…) Autor/a</a:t>
            </a:r>
            <a:r>
              <a:rPr lang="pt-PT" altLang="pt-PT" sz="3600" baseline="30000" dirty="0">
                <a:solidFill>
                  <a:srgbClr val="080808"/>
                </a:solidFill>
              </a:rPr>
              <a:t>X</a:t>
            </a:r>
          </a:p>
          <a:p>
            <a:pPr algn="ctr" defTabSz="1016000"/>
            <a:r>
              <a:rPr lang="pt-PT" altLang="pt-PT" sz="3200" baseline="30000" dirty="0">
                <a:solidFill>
                  <a:srgbClr val="080808"/>
                </a:solidFill>
              </a:rPr>
              <a:t>X</a:t>
            </a:r>
            <a:r>
              <a:rPr lang="pt-PT" altLang="pt-PT" sz="3200" dirty="0">
                <a:solidFill>
                  <a:srgbClr val="080808"/>
                </a:solidFill>
              </a:rPr>
              <a:t> Filiação </a:t>
            </a:r>
          </a:p>
          <a:p>
            <a:pPr algn="ctr" defTabSz="1016000"/>
            <a:r>
              <a:rPr lang="pt-PT" altLang="pt-PT" sz="3200" dirty="0">
                <a:solidFill>
                  <a:srgbClr val="080808"/>
                </a:solidFill>
              </a:rPr>
              <a:t>Email de contacto</a:t>
            </a:r>
          </a:p>
        </p:txBody>
      </p:sp>
      <p:pic>
        <p:nvPicPr>
          <p:cNvPr id="8" name="Imagem 7" descr="layout po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779" y="429348"/>
            <a:ext cx="31488571" cy="265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739366D61F904599A32D690F74393A" ma:contentTypeVersion="1" ma:contentTypeDescription="Criar um novo documento." ma:contentTypeScope="" ma:versionID="39f2395ccbf4a3c4ca3e45b2f09c9c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20f20bdc7b16672ba298f38bb179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de Início do Agendamento" ma:description="A Data de Início de Fim é uma coluna de site criada pela funcionalidade Publicação. É utilizada para indicar a data e a hora em que esta página será mostrada aos visitantes do site pela primeira vez." ma:hidden="true" ma:internalName="PublishingStartDate">
      <xsd:simpleType>
        <xsd:restriction base="dms:Unknown"/>
      </xsd:simpleType>
    </xsd:element>
    <xsd:element name="PublishingExpirationDate" ma:index="9" nillable="true" ma:displayName="Data de Fim do Agendamento" ma:description="A Data de Fim do Agendamento é uma coluna de site criada pela funcionalidade Publicação. É utilizada para indicar a data e a hora em que esta página deixará de ser mostrada aos visitantes do site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36A69C-1B06-4D06-A0A2-4CB58E2B44CA}"/>
</file>

<file path=customXml/itemProps2.xml><?xml version="1.0" encoding="utf-8"?>
<ds:datastoreItem xmlns:ds="http://schemas.openxmlformats.org/officeDocument/2006/customXml" ds:itemID="{CD161FCA-8536-4A10-8904-25C76355AF72}"/>
</file>

<file path=customXml/itemProps3.xml><?xml version="1.0" encoding="utf-8"?>
<ds:datastoreItem xmlns:ds="http://schemas.openxmlformats.org/officeDocument/2006/customXml" ds:itemID="{FBDF6010-2B14-415D-B9DA-867F0DDB00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72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Custom Design</vt:lpstr>
      <vt:lpstr>1_Custom Design</vt:lpstr>
      <vt:lpstr>2_Custom Design</vt:lpstr>
      <vt:lpstr>Slide 1</vt:lpstr>
    </vt:vector>
  </TitlesOfParts>
  <Company>ICEEPSY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120x100Poster Template</dc:title>
  <dc:subject>ICEEPSY</dc:subject>
  <dc:creator>ICEEPSY</dc:creator>
  <cp:keywords>ICEEPSY POSTER</cp:keywords>
  <dc:description>ICEEPSY</dc:description>
  <cp:lastModifiedBy>JRV</cp:lastModifiedBy>
  <cp:revision>272</cp:revision>
  <dcterms:created xsi:type="dcterms:W3CDTF">2005-05-18T01:24:28Z</dcterms:created>
  <dcterms:modified xsi:type="dcterms:W3CDTF">2018-03-02T13:56:10Z</dcterms:modified>
  <cp:category>ICEEPSY POSTER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0x01010011739366D61F904599A32D690F74393A</vt:lpwstr>
  </property>
</Properties>
</file>