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04900"/>
    <a:srgbClr val="C8C8C8"/>
    <a:srgbClr val="D1BC8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8489-2F86-4276-8EB8-CAACE36D4DB0}" type="datetimeFigureOut">
              <a:rPr lang="pt-PT" smtClean="0"/>
              <a:pPr/>
              <a:t>02/03/2018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9820-FAED-4A2C-ABAE-F76782F7D7E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237020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8489-2F86-4276-8EB8-CAACE36D4DB0}" type="datetimeFigureOut">
              <a:rPr lang="pt-PT" smtClean="0"/>
              <a:pPr/>
              <a:t>02/03/2018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9820-FAED-4A2C-ABAE-F76782F7D7E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536872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8489-2F86-4276-8EB8-CAACE36D4DB0}" type="datetimeFigureOut">
              <a:rPr lang="pt-PT" smtClean="0"/>
              <a:pPr/>
              <a:t>02/03/2018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9820-FAED-4A2C-ABAE-F76782F7D7E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60726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8489-2F86-4276-8EB8-CAACE36D4DB0}" type="datetimeFigureOut">
              <a:rPr lang="pt-PT" smtClean="0"/>
              <a:pPr/>
              <a:t>02/03/2018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9820-FAED-4A2C-ABAE-F76782F7D7E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20461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8489-2F86-4276-8EB8-CAACE36D4DB0}" type="datetimeFigureOut">
              <a:rPr lang="pt-PT" smtClean="0"/>
              <a:pPr/>
              <a:t>02/03/2018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9820-FAED-4A2C-ABAE-F76782F7D7E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534116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8489-2F86-4276-8EB8-CAACE36D4DB0}" type="datetimeFigureOut">
              <a:rPr lang="pt-PT" smtClean="0"/>
              <a:pPr/>
              <a:t>02/03/2018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9820-FAED-4A2C-ABAE-F76782F7D7E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916040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8489-2F86-4276-8EB8-CAACE36D4DB0}" type="datetimeFigureOut">
              <a:rPr lang="pt-PT" smtClean="0"/>
              <a:pPr/>
              <a:t>02/03/2018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9820-FAED-4A2C-ABAE-F76782F7D7E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953385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8489-2F86-4276-8EB8-CAACE36D4DB0}" type="datetimeFigureOut">
              <a:rPr lang="pt-PT" smtClean="0"/>
              <a:pPr/>
              <a:t>02/03/2018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9820-FAED-4A2C-ABAE-F76782F7D7E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830403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8489-2F86-4276-8EB8-CAACE36D4DB0}" type="datetimeFigureOut">
              <a:rPr lang="pt-PT" smtClean="0"/>
              <a:pPr/>
              <a:t>02/03/2018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9820-FAED-4A2C-ABAE-F76782F7D7E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472566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8489-2F86-4276-8EB8-CAACE36D4DB0}" type="datetimeFigureOut">
              <a:rPr lang="pt-PT" smtClean="0"/>
              <a:pPr/>
              <a:t>02/03/2018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9820-FAED-4A2C-ABAE-F76782F7D7E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072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8489-2F86-4276-8EB8-CAACE36D4DB0}" type="datetimeFigureOut">
              <a:rPr lang="pt-PT" smtClean="0"/>
              <a:pPr/>
              <a:t>02/03/2018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9820-FAED-4A2C-ABAE-F76782F7D7E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04078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A8489-2F86-4276-8EB8-CAACE36D4DB0}" type="datetimeFigureOut">
              <a:rPr lang="pt-PT" smtClean="0"/>
              <a:pPr/>
              <a:t>02/03/2018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99820-FAED-4A2C-ABAE-F76782F7D7E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33025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 descr="logo apresentaçã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12192000" cy="1818798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0" y="2391250"/>
            <a:ext cx="12192000" cy="1571419"/>
          </a:xfrm>
          <a:solidFill>
            <a:srgbClr val="F04900">
              <a:alpha val="80000"/>
            </a:srgbClr>
          </a:solidFill>
        </p:spPr>
        <p:txBody>
          <a:bodyPr>
            <a:normAutofit/>
          </a:bodyPr>
          <a:lstStyle/>
          <a:p>
            <a:r>
              <a:rPr lang="pt-PT" sz="5000" b="1" dirty="0"/>
              <a:t>Título do trabalho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3394364" y="164011"/>
            <a:ext cx="8797636" cy="1591794"/>
            <a:chOff x="3394364" y="164011"/>
            <a:chExt cx="8797636" cy="1591794"/>
          </a:xfrm>
        </p:grpSpPr>
        <p:sp>
          <p:nvSpPr>
            <p:cNvPr id="8" name="CaixaDeTexto 7"/>
            <p:cNvSpPr txBox="1"/>
            <p:nvPr/>
          </p:nvSpPr>
          <p:spPr>
            <a:xfrm>
              <a:off x="3394364" y="520046"/>
              <a:ext cx="87976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 smtClean="0">
                  <a:solidFill>
                    <a:schemeClr val="bg1">
                      <a:lumMod val="95000"/>
                    </a:schemeClr>
                  </a:solidFill>
                </a:rPr>
                <a:t>II Seminário Internacional de Desenvolvimento de Carreira e </a:t>
              </a:r>
              <a:r>
                <a:rPr lang="pt-BR" sz="2000" b="1" dirty="0" smtClean="0">
                  <a:solidFill>
                    <a:schemeClr val="bg1">
                      <a:lumMod val="95000"/>
                    </a:schemeClr>
                  </a:solidFill>
                </a:rPr>
                <a:t>Aconselhamento:</a:t>
              </a:r>
            </a:p>
            <a:p>
              <a:pPr algn="ctr"/>
              <a:r>
                <a:rPr lang="pt-BR" sz="2000" b="1" dirty="0" smtClean="0">
                  <a:solidFill>
                    <a:schemeClr val="bg1">
                      <a:lumMod val="95000"/>
                    </a:schemeClr>
                  </a:solidFill>
                </a:rPr>
                <a:t>Educação, Mobilidade e Emprego</a:t>
              </a:r>
              <a:endParaRPr lang="pt-PT" sz="20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9311696" y="164011"/>
              <a:ext cx="22349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600" b="1" dirty="0" smtClean="0">
                  <a:solidFill>
                    <a:schemeClr val="bg1"/>
                  </a:solidFill>
                </a:rPr>
                <a:t>19 </a:t>
              </a:r>
              <a:r>
                <a:rPr lang="pt-BR" sz="1600" b="1" dirty="0" smtClean="0">
                  <a:solidFill>
                    <a:schemeClr val="bg1"/>
                  </a:solidFill>
                </a:rPr>
                <a:t>e </a:t>
              </a:r>
              <a:r>
                <a:rPr lang="pt-BR" sz="1600" b="1" dirty="0" smtClean="0">
                  <a:solidFill>
                    <a:schemeClr val="bg1"/>
                  </a:solidFill>
                </a:rPr>
                <a:t>20 </a:t>
              </a:r>
              <a:r>
                <a:rPr lang="pt-BR" sz="1600" b="1" dirty="0" smtClean="0">
                  <a:solidFill>
                    <a:schemeClr val="bg1"/>
                  </a:solidFill>
                </a:rPr>
                <a:t>de Abril de </a:t>
              </a:r>
              <a:r>
                <a:rPr lang="pt-BR" sz="1600" b="1" dirty="0" smtClean="0">
                  <a:solidFill>
                    <a:schemeClr val="bg1"/>
                  </a:solidFill>
                </a:rPr>
                <a:t>2018</a:t>
              </a:r>
              <a:endParaRPr lang="pt-PT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7684969" y="1417251"/>
              <a:ext cx="39574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600" b="1" dirty="0">
                  <a:solidFill>
                    <a:schemeClr val="bg1"/>
                  </a:solidFill>
                </a:rPr>
                <a:t>Escola de Psicologia, Universidade do Minho</a:t>
              </a:r>
            </a:p>
          </p:txBody>
        </p:sp>
      </p:grpSp>
      <p:sp>
        <p:nvSpPr>
          <p:cNvPr id="14" name="CaixaDeTexto 13"/>
          <p:cNvSpPr txBox="1"/>
          <p:nvPr/>
        </p:nvSpPr>
        <p:spPr>
          <a:xfrm>
            <a:off x="1179910" y="4710545"/>
            <a:ext cx="9832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/>
              <a:t>Primeiro Autor/a (Primeiro e último nome)</a:t>
            </a:r>
            <a:r>
              <a:rPr lang="pt-PT" sz="2400" baseline="30000" dirty="0"/>
              <a:t>X</a:t>
            </a:r>
            <a:r>
              <a:rPr lang="pt-PT" sz="2400" dirty="0"/>
              <a:t>, Segundo Autor/</a:t>
            </a:r>
            <a:r>
              <a:rPr lang="pt-PT" sz="2400" dirty="0" err="1"/>
              <a:t>a</a:t>
            </a:r>
            <a:r>
              <a:rPr lang="pt-PT" sz="2400" baseline="30000" dirty="0" err="1"/>
              <a:t>X</a:t>
            </a:r>
            <a:r>
              <a:rPr lang="pt-PT" sz="2400" dirty="0"/>
              <a:t> &amp; (…) Autor/</a:t>
            </a:r>
            <a:r>
              <a:rPr lang="pt-PT" sz="2400" dirty="0" err="1"/>
              <a:t>a</a:t>
            </a:r>
            <a:r>
              <a:rPr lang="pt-PT" sz="2400" baseline="30000" dirty="0" err="1"/>
              <a:t>X</a:t>
            </a:r>
            <a:endParaRPr lang="pt-PT" sz="2400" baseline="300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5509396" y="5172210"/>
            <a:ext cx="11732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baseline="30000" dirty="0"/>
              <a:t>X</a:t>
            </a:r>
            <a:r>
              <a:rPr lang="pt-PT" sz="2000" dirty="0"/>
              <a:t> Filiação 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5167443" y="5602822"/>
            <a:ext cx="1857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Email de contacto</a:t>
            </a:r>
          </a:p>
        </p:txBody>
      </p:sp>
    </p:spTree>
    <p:extLst>
      <p:ext uri="{BB962C8B-B14F-4D97-AF65-F5344CB8AC3E}">
        <p14:creationId xmlns:p14="http://schemas.microsoft.com/office/powerpoint/2010/main" xmlns="" val="3911703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m 18" descr="logo apresentação_sho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12192000" cy="1219306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0" y="1391886"/>
            <a:ext cx="12192000" cy="778092"/>
          </a:xfrm>
          <a:solidFill>
            <a:srgbClr val="F04900">
              <a:alpha val="80000"/>
            </a:srgbClr>
          </a:solidFill>
        </p:spPr>
        <p:txBody>
          <a:bodyPr>
            <a:normAutofit/>
          </a:bodyPr>
          <a:lstStyle/>
          <a:p>
            <a:r>
              <a:rPr lang="pt-PT" sz="5000" b="1" dirty="0"/>
              <a:t>Introdução</a:t>
            </a:r>
          </a:p>
        </p:txBody>
      </p:sp>
      <p:sp>
        <p:nvSpPr>
          <p:cNvPr id="2" name="Retângulo 1"/>
          <p:cNvSpPr/>
          <p:nvPr/>
        </p:nvSpPr>
        <p:spPr>
          <a:xfrm>
            <a:off x="249381" y="2224978"/>
            <a:ext cx="11693237" cy="3962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400" dirty="0">
                <a:solidFill>
                  <a:schemeClr val="tx1"/>
                </a:solidFill>
              </a:rPr>
              <a:t>Inserir texto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3394364" y="520046"/>
            <a:ext cx="8797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>
                    <a:lumMod val="95000"/>
                  </a:schemeClr>
                </a:solidFill>
              </a:rPr>
              <a:t>II Seminário Internacional de Desenvolvimento de Carreira e </a:t>
            </a:r>
            <a:r>
              <a:rPr lang="pt-BR" sz="2000" b="1" dirty="0" smtClean="0">
                <a:solidFill>
                  <a:schemeClr val="bg1">
                    <a:lumMod val="95000"/>
                  </a:schemeClr>
                </a:solidFill>
              </a:rPr>
              <a:t>Aconselhamento:</a:t>
            </a:r>
          </a:p>
          <a:p>
            <a:pPr algn="ctr"/>
            <a:r>
              <a:rPr lang="pt-BR" sz="2000" b="1" dirty="0" smtClean="0">
                <a:solidFill>
                  <a:schemeClr val="bg1">
                    <a:lumMod val="95000"/>
                  </a:schemeClr>
                </a:solidFill>
              </a:rPr>
              <a:t>Educação, Mobilidade e Emprego</a:t>
            </a:r>
            <a:endParaRPr lang="pt-PT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36183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1739366D61F904599A32D690F74393A" ma:contentTypeVersion="1" ma:contentTypeDescription="Criar um novo documento." ma:contentTypeScope="" ma:versionID="39f2395ccbf4a3c4ca3e45b2f09c9c4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20f20bdc7b16672ba298f38bb1791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a de Início do Agendamento" ma:description="A Data de Início de Fim é uma coluna de site criada pela funcionalidade Publicação. É utilizada para indicar a data e a hora em que esta página será mostrada aos visitantes do site pela primeira vez." ma:hidden="true" ma:internalName="PublishingStartDate">
      <xsd:simpleType>
        <xsd:restriction base="dms:Unknown"/>
      </xsd:simpleType>
    </xsd:element>
    <xsd:element name="PublishingExpirationDate" ma:index="9" nillable="true" ma:displayName="Data de Fim do Agendamento" ma:description="A Data de Fim do Agendamento é uma coluna de site criada pela funcionalidade Publicação. É utilizada para indicar a data e a hora em que esta página deixará de ser mostrada aos visitantes do site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317D668-9766-45CD-8D4C-97E314261A6B}"/>
</file>

<file path=customXml/itemProps2.xml><?xml version="1.0" encoding="utf-8"?>
<ds:datastoreItem xmlns:ds="http://schemas.openxmlformats.org/officeDocument/2006/customXml" ds:itemID="{B277EAC7-D59E-420E-8B45-B03BBE60FBCE}"/>
</file>

<file path=customXml/itemProps3.xml><?xml version="1.0" encoding="utf-8"?>
<ds:datastoreItem xmlns:ds="http://schemas.openxmlformats.org/officeDocument/2006/customXml" ds:itemID="{2F2079DE-BCCE-42D6-B8F0-2B3183C437C1}"/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68</Words>
  <Application>Microsoft Office PowerPoint</Application>
  <PresentationFormat>Personalizar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Título do trabalho</vt:lpstr>
      <vt:lpstr>Introdução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Paula Barroso</dc:creator>
  <cp:lastModifiedBy>JRV</cp:lastModifiedBy>
  <cp:revision>5</cp:revision>
  <dcterms:created xsi:type="dcterms:W3CDTF">2017-05-23T15:03:17Z</dcterms:created>
  <dcterms:modified xsi:type="dcterms:W3CDTF">2018-03-02T13:55:13Z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0x01010011739366D61F904599A32D690F74393A</vt:lpwstr>
  </property>
</Properties>
</file>